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56" r:id="rId2"/>
    <p:sldId id="264" r:id="rId3"/>
    <p:sldId id="265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7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BC4B0-5DA6-459B-9863-C78EEA4B44FD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EE58E59-6321-45D7-AFF9-572D2C6B37D6}">
      <dgm:prSet phldrT="[文字]"/>
      <dgm:spPr/>
      <dgm:t>
        <a:bodyPr/>
        <a:lstStyle/>
        <a:p>
          <a:r>
            <a:rPr lang="zh-TW" altLang="en-US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rPr>
            <a:t>英語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62383E9-B7C7-4834-A65B-3B1D9B5471D2}" type="parTrans" cxnId="{75F3F57D-1ECA-48CF-9042-89AF31CA483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E46955-AE93-4BB0-9114-CF0CAA4C7ACA}" type="sibTrans" cxnId="{75F3F57D-1ECA-48CF-9042-89AF31CA483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AC1541D-258B-458D-9CD8-35C88AB3BC74}">
      <dgm:prSet phldrT="[文字]"/>
      <dgm:spPr/>
      <dgm:t>
        <a:bodyPr/>
        <a:lstStyle/>
        <a:p>
          <a:r>
            <a:rPr lang="zh-TW" altLang="en-US" b="1" dirty="0">
              <a:solidFill>
                <a:srgbClr val="7030A0"/>
              </a:solidFill>
              <a:latin typeface="華康粗圓體" panose="020F0709000000000000" pitchFamily="49" charset="-120"/>
              <a:ea typeface="華康粗圓體" panose="020F0709000000000000" pitchFamily="49" charset="-120"/>
            </a:rPr>
            <a:t>遇見世界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014807-0510-4789-A73B-42BA65C36304}" type="parTrans" cxnId="{0255694B-24E8-4C9D-88E2-3FBE657375F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81D86B-C452-4A1C-BF42-47C7B81C0654}" type="sibTrans" cxnId="{0255694B-24E8-4C9D-88E2-3FBE657375F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4E28BC3-7EC2-4928-98AB-E73ED781A2BC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字彙文法句型：感覺、能力，食物單複數</a:t>
          </a:r>
        </a:p>
      </dgm:t>
    </dgm:pt>
    <dgm:pt modelId="{90FD4967-12FA-47CB-B934-37486A254AFB}" type="parTrans" cxnId="{C267B140-E80C-4B75-9023-5ED6636EF73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6DD865-949B-44D1-AA1F-C282FD8D6E8B}" type="sibTrans" cxnId="{C267B140-E80C-4B75-9023-5ED6636EF73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EAFB61-1139-489D-98AA-B5569BDA894A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繪本閱讀</a:t>
          </a:r>
        </a:p>
      </dgm:t>
    </dgm:pt>
    <dgm:pt modelId="{21858E7A-4AA4-4C37-8180-35B3C82FC86A}" type="parTrans" cxnId="{33759BA5-8497-4A8B-A27A-B07318AF034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FD031F-8AE1-4E39-B0BA-88E3462A0508}" type="sibTrans" cxnId="{33759BA5-8497-4A8B-A27A-B07318AF034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445E02-8C34-4588-88D8-BAB32DC71088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表達溝通主題：詢問及回答</a:t>
          </a:r>
        </a:p>
      </dgm:t>
    </dgm:pt>
    <dgm:pt modelId="{C5CA719E-DC41-4470-B9A3-A869FB015DB3}" type="parTrans" cxnId="{589C5201-E5F7-4CE1-978D-2616A4E25298}">
      <dgm:prSet/>
      <dgm:spPr/>
      <dgm:t>
        <a:bodyPr/>
        <a:lstStyle/>
        <a:p>
          <a:endParaRPr lang="zh-TW" altLang="en-US"/>
        </a:p>
      </dgm:t>
    </dgm:pt>
    <dgm:pt modelId="{F93D682C-4AED-4D45-B97E-A37B3A1E0BEF}" type="sibTrans" cxnId="{589C5201-E5F7-4CE1-978D-2616A4E25298}">
      <dgm:prSet/>
      <dgm:spPr/>
      <dgm:t>
        <a:bodyPr/>
        <a:lstStyle/>
        <a:p>
          <a:endParaRPr lang="zh-TW" altLang="en-US"/>
        </a:p>
      </dgm:t>
    </dgm:pt>
    <dgm:pt modelId="{EFE3C8D5-8397-47A3-8F2D-47A9C45D568E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世界節慶文化</a:t>
          </a:r>
        </a:p>
      </dgm:t>
    </dgm:pt>
    <dgm:pt modelId="{A2A1019C-1223-45A5-86FE-1C2BBCD94AB3}" type="parTrans" cxnId="{FB7F7909-F5E9-4660-99CA-C7D902AC389E}">
      <dgm:prSet/>
      <dgm:spPr/>
      <dgm:t>
        <a:bodyPr/>
        <a:lstStyle/>
        <a:p>
          <a:endParaRPr lang="zh-TW" altLang="en-US"/>
        </a:p>
      </dgm:t>
    </dgm:pt>
    <dgm:pt modelId="{2B846C3C-7AC5-49B2-A23F-EB554EDA8F5A}" type="sibTrans" cxnId="{FB7F7909-F5E9-4660-99CA-C7D902AC389E}">
      <dgm:prSet/>
      <dgm:spPr/>
      <dgm:t>
        <a:bodyPr/>
        <a:lstStyle/>
        <a:p>
          <a:endParaRPr lang="zh-TW" altLang="en-US"/>
        </a:p>
      </dgm:t>
    </dgm:pt>
    <dgm:pt modelId="{11121E9B-4422-4F14-9335-B594E4D1D073}" type="pres">
      <dgm:prSet presAssocID="{BE5BC4B0-5DA6-459B-9863-C78EEA4B44FD}" presName="linear" presStyleCnt="0">
        <dgm:presLayoutVars>
          <dgm:animLvl val="lvl"/>
          <dgm:resizeHandles val="exact"/>
        </dgm:presLayoutVars>
      </dgm:prSet>
      <dgm:spPr/>
    </dgm:pt>
    <dgm:pt modelId="{1F97F1FC-D8BA-4B06-97B6-7798D9FAFD01}" type="pres">
      <dgm:prSet presAssocID="{5EE58E59-6321-45D7-AFF9-572D2C6B37D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5548535-408C-43CF-A3A5-AA67C84D03C7}" type="pres">
      <dgm:prSet presAssocID="{5EE58E59-6321-45D7-AFF9-572D2C6B37D6}" presName="childText" presStyleLbl="revTx" presStyleIdx="0" presStyleCnt="2">
        <dgm:presLayoutVars>
          <dgm:bulletEnabled val="1"/>
        </dgm:presLayoutVars>
      </dgm:prSet>
      <dgm:spPr/>
    </dgm:pt>
    <dgm:pt modelId="{220E119A-0B2F-418B-BB1B-07C31255D298}" type="pres">
      <dgm:prSet presAssocID="{0AC1541D-258B-458D-9CD8-35C88AB3BC7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DBD44EE-0F07-4CA2-B344-BADB02F4EAED}" type="pres">
      <dgm:prSet presAssocID="{0AC1541D-258B-458D-9CD8-35C88AB3BC7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89C5201-E5F7-4CE1-978D-2616A4E25298}" srcId="{5EE58E59-6321-45D7-AFF9-572D2C6B37D6}" destId="{C3445E02-8C34-4588-88D8-BAB32DC71088}" srcOrd="1" destOrd="0" parTransId="{C5CA719E-DC41-4470-B9A3-A869FB015DB3}" sibTransId="{F93D682C-4AED-4D45-B97E-A37B3A1E0BEF}"/>
    <dgm:cxn modelId="{FB7F7909-F5E9-4660-99CA-C7D902AC389E}" srcId="{0AC1541D-258B-458D-9CD8-35C88AB3BC74}" destId="{EFE3C8D5-8397-47A3-8F2D-47A9C45D568E}" srcOrd="1" destOrd="0" parTransId="{A2A1019C-1223-45A5-86FE-1C2BBCD94AB3}" sibTransId="{2B846C3C-7AC5-49B2-A23F-EB554EDA8F5A}"/>
    <dgm:cxn modelId="{E8613333-3769-4AA0-8054-F1D0551198F9}" type="presOf" srcId="{0AC1541D-258B-458D-9CD8-35C88AB3BC74}" destId="{220E119A-0B2F-418B-BB1B-07C31255D298}" srcOrd="0" destOrd="0" presId="urn:microsoft.com/office/officeart/2005/8/layout/vList2"/>
    <dgm:cxn modelId="{C267B140-E80C-4B75-9023-5ED6636EF739}" srcId="{5EE58E59-6321-45D7-AFF9-572D2C6B37D6}" destId="{E4E28BC3-7EC2-4928-98AB-E73ED781A2BC}" srcOrd="0" destOrd="0" parTransId="{90FD4967-12FA-47CB-B934-37486A254AFB}" sibTransId="{066DD865-949B-44D1-AA1F-C282FD8D6E8B}"/>
    <dgm:cxn modelId="{1493CF45-CCDD-47E4-A127-4365E7230D9F}" type="presOf" srcId="{E4E28BC3-7EC2-4928-98AB-E73ED781A2BC}" destId="{95548535-408C-43CF-A3A5-AA67C84D03C7}" srcOrd="0" destOrd="0" presId="urn:microsoft.com/office/officeart/2005/8/layout/vList2"/>
    <dgm:cxn modelId="{0255694B-24E8-4C9D-88E2-3FBE657375F4}" srcId="{BE5BC4B0-5DA6-459B-9863-C78EEA4B44FD}" destId="{0AC1541D-258B-458D-9CD8-35C88AB3BC74}" srcOrd="1" destOrd="0" parTransId="{9E014807-0510-4789-A73B-42BA65C36304}" sibTransId="{A981D86B-C452-4A1C-BF42-47C7B81C0654}"/>
    <dgm:cxn modelId="{75F3F57D-1ECA-48CF-9042-89AF31CA4832}" srcId="{BE5BC4B0-5DA6-459B-9863-C78EEA4B44FD}" destId="{5EE58E59-6321-45D7-AFF9-572D2C6B37D6}" srcOrd="0" destOrd="0" parTransId="{762383E9-B7C7-4834-A65B-3B1D9B5471D2}" sibTransId="{07E46955-AE93-4BB0-9114-CF0CAA4C7ACA}"/>
    <dgm:cxn modelId="{33759BA5-8497-4A8B-A27A-B07318AF034B}" srcId="{0AC1541D-258B-458D-9CD8-35C88AB3BC74}" destId="{5BEAFB61-1139-489D-98AA-B5569BDA894A}" srcOrd="0" destOrd="0" parTransId="{21858E7A-4AA4-4C37-8180-35B3C82FC86A}" sibTransId="{E6FD031F-8AE1-4E39-B0BA-88E3462A0508}"/>
    <dgm:cxn modelId="{66367FA7-E536-4C88-9D7F-53CBD5A65A57}" type="presOf" srcId="{C3445E02-8C34-4588-88D8-BAB32DC71088}" destId="{95548535-408C-43CF-A3A5-AA67C84D03C7}" srcOrd="0" destOrd="1" presId="urn:microsoft.com/office/officeart/2005/8/layout/vList2"/>
    <dgm:cxn modelId="{E3493EBA-D3FB-4DA0-95AF-DEB1A38B40F7}" type="presOf" srcId="{5EE58E59-6321-45D7-AFF9-572D2C6B37D6}" destId="{1F97F1FC-D8BA-4B06-97B6-7798D9FAFD01}" srcOrd="0" destOrd="0" presId="urn:microsoft.com/office/officeart/2005/8/layout/vList2"/>
    <dgm:cxn modelId="{46AD5FE9-86EF-495F-9BCC-77B26960C153}" type="presOf" srcId="{EFE3C8D5-8397-47A3-8F2D-47A9C45D568E}" destId="{2DBD44EE-0F07-4CA2-B344-BADB02F4EAED}" srcOrd="0" destOrd="1" presId="urn:microsoft.com/office/officeart/2005/8/layout/vList2"/>
    <dgm:cxn modelId="{6310F0ED-A06B-4528-A2AC-42689CF891E6}" type="presOf" srcId="{BE5BC4B0-5DA6-459B-9863-C78EEA4B44FD}" destId="{11121E9B-4422-4F14-9335-B594E4D1D073}" srcOrd="0" destOrd="0" presId="urn:microsoft.com/office/officeart/2005/8/layout/vList2"/>
    <dgm:cxn modelId="{388960FD-1CAA-4E0C-ABE2-0DD904A305AE}" type="presOf" srcId="{5BEAFB61-1139-489D-98AA-B5569BDA894A}" destId="{2DBD44EE-0F07-4CA2-B344-BADB02F4EAED}" srcOrd="0" destOrd="0" presId="urn:microsoft.com/office/officeart/2005/8/layout/vList2"/>
    <dgm:cxn modelId="{ACD3707D-6AC4-4ABD-B050-10CC36BC9033}" type="presParOf" srcId="{11121E9B-4422-4F14-9335-B594E4D1D073}" destId="{1F97F1FC-D8BA-4B06-97B6-7798D9FAFD01}" srcOrd="0" destOrd="0" presId="urn:microsoft.com/office/officeart/2005/8/layout/vList2"/>
    <dgm:cxn modelId="{FBC925C2-C318-49B7-9B4F-A7D7AF4A25A7}" type="presParOf" srcId="{11121E9B-4422-4F14-9335-B594E4D1D073}" destId="{95548535-408C-43CF-A3A5-AA67C84D03C7}" srcOrd="1" destOrd="0" presId="urn:microsoft.com/office/officeart/2005/8/layout/vList2"/>
    <dgm:cxn modelId="{29AF884D-7F87-40F1-AF5D-63EFAEA895C1}" type="presParOf" srcId="{11121E9B-4422-4F14-9335-B594E4D1D073}" destId="{220E119A-0B2F-418B-BB1B-07C31255D298}" srcOrd="2" destOrd="0" presId="urn:microsoft.com/office/officeart/2005/8/layout/vList2"/>
    <dgm:cxn modelId="{E68F4774-F58A-4ECC-824A-9DF6F8A6DBD2}" type="presParOf" srcId="{11121E9B-4422-4F14-9335-B594E4D1D073}" destId="{2DBD44EE-0F07-4CA2-B344-BADB02F4EAE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5BC4B0-5DA6-459B-9863-C78EEA4B44FD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EE58E59-6321-45D7-AFF9-572D2C6B37D6}">
      <dgm:prSet phldrT="[文字]"/>
      <dgm:spPr/>
      <dgm:t>
        <a:bodyPr/>
        <a:lstStyle/>
        <a:p>
          <a:r>
            <a:rPr lang="zh-TW" altLang="en-US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rPr>
            <a:t>英語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62383E9-B7C7-4834-A65B-3B1D9B5471D2}" type="parTrans" cxnId="{75F3F57D-1ECA-48CF-9042-89AF31CA483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E46955-AE93-4BB0-9114-CF0CAA4C7ACA}" type="sibTrans" cxnId="{75F3F57D-1ECA-48CF-9042-89AF31CA483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AC1541D-258B-458D-9CD8-35C88AB3BC74}">
      <dgm:prSet phldrT="[文字]"/>
      <dgm:spPr/>
      <dgm:t>
        <a:bodyPr/>
        <a:lstStyle/>
        <a:p>
          <a:r>
            <a:rPr lang="zh-TW" altLang="en-US" b="1" dirty="0">
              <a:solidFill>
                <a:srgbClr val="7030A0"/>
              </a:solidFill>
              <a:latin typeface="華康粗圓體" panose="020F0709000000000000" pitchFamily="49" charset="-120"/>
              <a:ea typeface="華康粗圓體" panose="020F0709000000000000" pitchFamily="49" charset="-120"/>
            </a:rPr>
            <a:t>遇見世界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014807-0510-4789-A73B-42BA65C36304}" type="parTrans" cxnId="{0255694B-24E8-4C9D-88E2-3FBE657375F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81D86B-C452-4A1C-BF42-47C7B81C0654}" type="sibTrans" cxnId="{0255694B-24E8-4C9D-88E2-3FBE657375F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4E28BC3-7EC2-4928-98AB-E73ED781A2BC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平時小考：字彙聽寫、文法句型、單元複習</a:t>
          </a:r>
        </a:p>
      </dgm:t>
    </dgm:pt>
    <dgm:pt modelId="{90FD4967-12FA-47CB-B934-37486A254AFB}" type="parTrans" cxnId="{C267B140-E80C-4B75-9023-5ED6636EF73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6DD865-949B-44D1-AA1F-C282FD8D6E8B}" type="sibTrans" cxnId="{C267B140-E80C-4B75-9023-5ED6636EF73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EAFB61-1139-489D-98AA-B5569BDA894A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任務學習單</a:t>
          </a:r>
        </a:p>
      </dgm:t>
    </dgm:pt>
    <dgm:pt modelId="{21858E7A-4AA4-4C37-8180-35B3C82FC86A}" type="parTrans" cxnId="{33759BA5-8497-4A8B-A27A-B07318AF034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FD031F-8AE1-4E39-B0BA-88E3462A0508}" type="sibTrans" cxnId="{33759BA5-8497-4A8B-A27A-B07318AF034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97A9332-F29A-45AD-B9FB-4C86D91ABDBB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作業及課堂表現</a:t>
          </a:r>
        </a:p>
      </dgm:t>
    </dgm:pt>
    <dgm:pt modelId="{7BFAB642-1978-4313-A4C0-A0A0D7E11A8C}" type="parTrans" cxnId="{667E2049-6972-46C4-8F36-E75154DCD077}">
      <dgm:prSet/>
      <dgm:spPr/>
      <dgm:t>
        <a:bodyPr/>
        <a:lstStyle/>
        <a:p>
          <a:endParaRPr lang="zh-TW" altLang="en-US"/>
        </a:p>
      </dgm:t>
    </dgm:pt>
    <dgm:pt modelId="{2902C4E9-C0D1-45F2-BDA4-419320583D5C}" type="sibTrans" cxnId="{667E2049-6972-46C4-8F36-E75154DCD077}">
      <dgm:prSet/>
      <dgm:spPr/>
      <dgm:t>
        <a:bodyPr/>
        <a:lstStyle/>
        <a:p>
          <a:endParaRPr lang="zh-TW" altLang="en-US"/>
        </a:p>
      </dgm:t>
    </dgm:pt>
    <dgm:pt modelId="{FC7EDCC0-82CC-4A3F-BA22-8A9CF190F408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口語及期末評量</a:t>
          </a:r>
        </a:p>
      </dgm:t>
    </dgm:pt>
    <dgm:pt modelId="{C0321371-9D0F-4854-9B97-C574BB943383}" type="parTrans" cxnId="{7827633F-B441-4E31-B4ED-C8D5EEC1BD87}">
      <dgm:prSet/>
      <dgm:spPr/>
      <dgm:t>
        <a:bodyPr/>
        <a:lstStyle/>
        <a:p>
          <a:endParaRPr lang="zh-TW" altLang="en-US"/>
        </a:p>
      </dgm:t>
    </dgm:pt>
    <dgm:pt modelId="{13D6F0C6-A499-4D43-A229-4DF697247A15}" type="sibTrans" cxnId="{7827633F-B441-4E31-B4ED-C8D5EEC1BD87}">
      <dgm:prSet/>
      <dgm:spPr/>
      <dgm:t>
        <a:bodyPr/>
        <a:lstStyle/>
        <a:p>
          <a:endParaRPr lang="zh-TW" altLang="en-US"/>
        </a:p>
      </dgm:t>
    </dgm:pt>
    <dgm:pt modelId="{07AEC68C-466A-4C4E-8042-C2CBFC667697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口語表達</a:t>
          </a:r>
        </a:p>
      </dgm:t>
    </dgm:pt>
    <dgm:pt modelId="{697628FA-350F-4143-8DA4-7CF45A35DAE5}" type="parTrans" cxnId="{D2F3A4A8-F5EB-4798-92FF-1FA47F8A78A2}">
      <dgm:prSet/>
      <dgm:spPr/>
    </dgm:pt>
    <dgm:pt modelId="{F60B962A-95BC-45B3-8FD9-BEF54E8AF037}" type="sibTrans" cxnId="{D2F3A4A8-F5EB-4798-92FF-1FA47F8A78A2}">
      <dgm:prSet/>
      <dgm:spPr/>
    </dgm:pt>
    <dgm:pt modelId="{11121E9B-4422-4F14-9335-B594E4D1D073}" type="pres">
      <dgm:prSet presAssocID="{BE5BC4B0-5DA6-459B-9863-C78EEA4B44FD}" presName="linear" presStyleCnt="0">
        <dgm:presLayoutVars>
          <dgm:animLvl val="lvl"/>
          <dgm:resizeHandles val="exact"/>
        </dgm:presLayoutVars>
      </dgm:prSet>
      <dgm:spPr/>
    </dgm:pt>
    <dgm:pt modelId="{1F97F1FC-D8BA-4B06-97B6-7798D9FAFD01}" type="pres">
      <dgm:prSet presAssocID="{5EE58E59-6321-45D7-AFF9-572D2C6B37D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5548535-408C-43CF-A3A5-AA67C84D03C7}" type="pres">
      <dgm:prSet presAssocID="{5EE58E59-6321-45D7-AFF9-572D2C6B37D6}" presName="childText" presStyleLbl="revTx" presStyleIdx="0" presStyleCnt="2">
        <dgm:presLayoutVars>
          <dgm:bulletEnabled val="1"/>
        </dgm:presLayoutVars>
      </dgm:prSet>
      <dgm:spPr/>
    </dgm:pt>
    <dgm:pt modelId="{220E119A-0B2F-418B-BB1B-07C31255D298}" type="pres">
      <dgm:prSet presAssocID="{0AC1541D-258B-458D-9CD8-35C88AB3BC7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DBD44EE-0F07-4CA2-B344-BADB02F4EAED}" type="pres">
      <dgm:prSet presAssocID="{0AC1541D-258B-458D-9CD8-35C88AB3BC7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9E8482E-40DD-4C45-A900-651DDF8C45BA}" type="presOf" srcId="{FC7EDCC0-82CC-4A3F-BA22-8A9CF190F408}" destId="{95548535-408C-43CF-A3A5-AA67C84D03C7}" srcOrd="0" destOrd="1" presId="urn:microsoft.com/office/officeart/2005/8/layout/vList2"/>
    <dgm:cxn modelId="{E8613333-3769-4AA0-8054-F1D0551198F9}" type="presOf" srcId="{0AC1541D-258B-458D-9CD8-35C88AB3BC74}" destId="{220E119A-0B2F-418B-BB1B-07C31255D298}" srcOrd="0" destOrd="0" presId="urn:microsoft.com/office/officeart/2005/8/layout/vList2"/>
    <dgm:cxn modelId="{7827633F-B441-4E31-B4ED-C8D5EEC1BD87}" srcId="{5EE58E59-6321-45D7-AFF9-572D2C6B37D6}" destId="{FC7EDCC0-82CC-4A3F-BA22-8A9CF190F408}" srcOrd="1" destOrd="0" parTransId="{C0321371-9D0F-4854-9B97-C574BB943383}" sibTransId="{13D6F0C6-A499-4D43-A229-4DF697247A15}"/>
    <dgm:cxn modelId="{C267B140-E80C-4B75-9023-5ED6636EF739}" srcId="{5EE58E59-6321-45D7-AFF9-572D2C6B37D6}" destId="{E4E28BC3-7EC2-4928-98AB-E73ED781A2BC}" srcOrd="0" destOrd="0" parTransId="{90FD4967-12FA-47CB-B934-37486A254AFB}" sibTransId="{066DD865-949B-44D1-AA1F-C282FD8D6E8B}"/>
    <dgm:cxn modelId="{1493CF45-CCDD-47E4-A127-4365E7230D9F}" type="presOf" srcId="{E4E28BC3-7EC2-4928-98AB-E73ED781A2BC}" destId="{95548535-408C-43CF-A3A5-AA67C84D03C7}" srcOrd="0" destOrd="0" presId="urn:microsoft.com/office/officeart/2005/8/layout/vList2"/>
    <dgm:cxn modelId="{667E2049-6972-46C4-8F36-E75154DCD077}" srcId="{5EE58E59-6321-45D7-AFF9-572D2C6B37D6}" destId="{097A9332-F29A-45AD-B9FB-4C86D91ABDBB}" srcOrd="2" destOrd="0" parTransId="{7BFAB642-1978-4313-A4C0-A0A0D7E11A8C}" sibTransId="{2902C4E9-C0D1-45F2-BDA4-419320583D5C}"/>
    <dgm:cxn modelId="{0255694B-24E8-4C9D-88E2-3FBE657375F4}" srcId="{BE5BC4B0-5DA6-459B-9863-C78EEA4B44FD}" destId="{0AC1541D-258B-458D-9CD8-35C88AB3BC74}" srcOrd="1" destOrd="0" parTransId="{9E014807-0510-4789-A73B-42BA65C36304}" sibTransId="{A981D86B-C452-4A1C-BF42-47C7B81C0654}"/>
    <dgm:cxn modelId="{75F3F57D-1ECA-48CF-9042-89AF31CA4832}" srcId="{BE5BC4B0-5DA6-459B-9863-C78EEA4B44FD}" destId="{5EE58E59-6321-45D7-AFF9-572D2C6B37D6}" srcOrd="0" destOrd="0" parTransId="{762383E9-B7C7-4834-A65B-3B1D9B5471D2}" sibTransId="{07E46955-AE93-4BB0-9114-CF0CAA4C7ACA}"/>
    <dgm:cxn modelId="{9D504B8A-78E3-45A6-98C7-91659D0FE092}" type="presOf" srcId="{097A9332-F29A-45AD-B9FB-4C86D91ABDBB}" destId="{95548535-408C-43CF-A3A5-AA67C84D03C7}" srcOrd="0" destOrd="2" presId="urn:microsoft.com/office/officeart/2005/8/layout/vList2"/>
    <dgm:cxn modelId="{53A3428C-03CC-4CD6-A3F4-35D3A993EC7D}" type="presOf" srcId="{07AEC68C-466A-4C4E-8042-C2CBFC667697}" destId="{2DBD44EE-0F07-4CA2-B344-BADB02F4EAED}" srcOrd="0" destOrd="1" presId="urn:microsoft.com/office/officeart/2005/8/layout/vList2"/>
    <dgm:cxn modelId="{33759BA5-8497-4A8B-A27A-B07318AF034B}" srcId="{0AC1541D-258B-458D-9CD8-35C88AB3BC74}" destId="{5BEAFB61-1139-489D-98AA-B5569BDA894A}" srcOrd="0" destOrd="0" parTransId="{21858E7A-4AA4-4C37-8180-35B3C82FC86A}" sibTransId="{E6FD031F-8AE1-4E39-B0BA-88E3462A0508}"/>
    <dgm:cxn modelId="{D2F3A4A8-F5EB-4798-92FF-1FA47F8A78A2}" srcId="{0AC1541D-258B-458D-9CD8-35C88AB3BC74}" destId="{07AEC68C-466A-4C4E-8042-C2CBFC667697}" srcOrd="1" destOrd="0" parTransId="{697628FA-350F-4143-8DA4-7CF45A35DAE5}" sibTransId="{F60B962A-95BC-45B3-8FD9-BEF54E8AF037}"/>
    <dgm:cxn modelId="{E3493EBA-D3FB-4DA0-95AF-DEB1A38B40F7}" type="presOf" srcId="{5EE58E59-6321-45D7-AFF9-572D2C6B37D6}" destId="{1F97F1FC-D8BA-4B06-97B6-7798D9FAFD01}" srcOrd="0" destOrd="0" presId="urn:microsoft.com/office/officeart/2005/8/layout/vList2"/>
    <dgm:cxn modelId="{6310F0ED-A06B-4528-A2AC-42689CF891E6}" type="presOf" srcId="{BE5BC4B0-5DA6-459B-9863-C78EEA4B44FD}" destId="{11121E9B-4422-4F14-9335-B594E4D1D073}" srcOrd="0" destOrd="0" presId="urn:microsoft.com/office/officeart/2005/8/layout/vList2"/>
    <dgm:cxn modelId="{388960FD-1CAA-4E0C-ABE2-0DD904A305AE}" type="presOf" srcId="{5BEAFB61-1139-489D-98AA-B5569BDA894A}" destId="{2DBD44EE-0F07-4CA2-B344-BADB02F4EAED}" srcOrd="0" destOrd="0" presId="urn:microsoft.com/office/officeart/2005/8/layout/vList2"/>
    <dgm:cxn modelId="{ACD3707D-6AC4-4ABD-B050-10CC36BC9033}" type="presParOf" srcId="{11121E9B-4422-4F14-9335-B594E4D1D073}" destId="{1F97F1FC-D8BA-4B06-97B6-7798D9FAFD01}" srcOrd="0" destOrd="0" presId="urn:microsoft.com/office/officeart/2005/8/layout/vList2"/>
    <dgm:cxn modelId="{FBC925C2-C318-49B7-9B4F-A7D7AF4A25A7}" type="presParOf" srcId="{11121E9B-4422-4F14-9335-B594E4D1D073}" destId="{95548535-408C-43CF-A3A5-AA67C84D03C7}" srcOrd="1" destOrd="0" presId="urn:microsoft.com/office/officeart/2005/8/layout/vList2"/>
    <dgm:cxn modelId="{29AF884D-7F87-40F1-AF5D-63EFAEA895C1}" type="presParOf" srcId="{11121E9B-4422-4F14-9335-B594E4D1D073}" destId="{220E119A-0B2F-418B-BB1B-07C31255D298}" srcOrd="2" destOrd="0" presId="urn:microsoft.com/office/officeart/2005/8/layout/vList2"/>
    <dgm:cxn modelId="{E68F4774-F58A-4ECC-824A-9DF6F8A6DBD2}" type="presParOf" srcId="{11121E9B-4422-4F14-9335-B594E4D1D073}" destId="{2DBD44EE-0F07-4CA2-B344-BADB02F4EAE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7F1FC-D8BA-4B06-97B6-7798D9FAFD01}">
      <dsp:nvSpPr>
        <dsp:cNvPr id="0" name=""/>
        <dsp:cNvSpPr/>
      </dsp:nvSpPr>
      <dsp:spPr>
        <a:xfrm>
          <a:off x="0" y="61618"/>
          <a:ext cx="6572250" cy="744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rPr>
            <a:t>英語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325" y="97943"/>
        <a:ext cx="6499600" cy="671470"/>
      </dsp:txXfrm>
    </dsp:sp>
    <dsp:sp modelId="{95548535-408C-43CF-A3A5-AA67C84D03C7}">
      <dsp:nvSpPr>
        <dsp:cNvPr id="0" name=""/>
        <dsp:cNvSpPr/>
      </dsp:nvSpPr>
      <dsp:spPr>
        <a:xfrm>
          <a:off x="0" y="805738"/>
          <a:ext cx="6572250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66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9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字彙文法句型：感覺、能力，食物單複數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9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表達溝通主題：詢問及回答</a:t>
          </a:r>
        </a:p>
      </dsp:txBody>
      <dsp:txXfrm>
        <a:off x="0" y="805738"/>
        <a:ext cx="6572250" cy="919080"/>
      </dsp:txXfrm>
    </dsp:sp>
    <dsp:sp modelId="{220E119A-0B2F-418B-BB1B-07C31255D298}">
      <dsp:nvSpPr>
        <dsp:cNvPr id="0" name=""/>
        <dsp:cNvSpPr/>
      </dsp:nvSpPr>
      <dsp:spPr>
        <a:xfrm>
          <a:off x="0" y="1724819"/>
          <a:ext cx="6572250" cy="7441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rgbClr val="7030A0"/>
              </a:solidFill>
              <a:latin typeface="華康粗圓體" panose="020F0709000000000000" pitchFamily="49" charset="-120"/>
              <a:ea typeface="華康粗圓體" panose="020F0709000000000000" pitchFamily="49" charset="-120"/>
            </a:rPr>
            <a:t>遇見世界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325" y="1761144"/>
        <a:ext cx="6499600" cy="671470"/>
      </dsp:txXfrm>
    </dsp:sp>
    <dsp:sp modelId="{2DBD44EE-0F07-4CA2-B344-BADB02F4EAED}">
      <dsp:nvSpPr>
        <dsp:cNvPr id="0" name=""/>
        <dsp:cNvSpPr/>
      </dsp:nvSpPr>
      <dsp:spPr>
        <a:xfrm>
          <a:off x="0" y="2468939"/>
          <a:ext cx="6572250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66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9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繪本閱讀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9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世界節慶文化</a:t>
          </a:r>
        </a:p>
      </dsp:txBody>
      <dsp:txXfrm>
        <a:off x="0" y="2468939"/>
        <a:ext cx="6572250" cy="919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7F1FC-D8BA-4B06-97B6-7798D9FAFD01}">
      <dsp:nvSpPr>
        <dsp:cNvPr id="0" name=""/>
        <dsp:cNvSpPr/>
      </dsp:nvSpPr>
      <dsp:spPr>
        <a:xfrm>
          <a:off x="0" y="18058"/>
          <a:ext cx="6572250" cy="6821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rPr>
            <a:t>英語</a:t>
          </a:r>
          <a:endParaRPr lang="zh-TW" altLang="en-US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3298" y="51356"/>
        <a:ext cx="6505654" cy="615514"/>
      </dsp:txXfrm>
    </dsp:sp>
    <dsp:sp modelId="{95548535-408C-43CF-A3A5-AA67C84D03C7}">
      <dsp:nvSpPr>
        <dsp:cNvPr id="0" name=""/>
        <dsp:cNvSpPr/>
      </dsp:nvSpPr>
      <dsp:spPr>
        <a:xfrm>
          <a:off x="0" y="700168"/>
          <a:ext cx="6572250" cy="122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66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7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平時小考：字彙聽寫、文法句型、單元複習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7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口語及期末評量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7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作業及課堂表現</a:t>
          </a:r>
        </a:p>
      </dsp:txBody>
      <dsp:txXfrm>
        <a:off x="0" y="700168"/>
        <a:ext cx="6572250" cy="1229580"/>
      </dsp:txXfrm>
    </dsp:sp>
    <dsp:sp modelId="{220E119A-0B2F-418B-BB1B-07C31255D298}">
      <dsp:nvSpPr>
        <dsp:cNvPr id="0" name=""/>
        <dsp:cNvSpPr/>
      </dsp:nvSpPr>
      <dsp:spPr>
        <a:xfrm>
          <a:off x="0" y="1929748"/>
          <a:ext cx="6572250" cy="6821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b="1" kern="1200" dirty="0">
              <a:solidFill>
                <a:srgbClr val="7030A0"/>
              </a:solidFill>
              <a:latin typeface="華康粗圓體" panose="020F0709000000000000" pitchFamily="49" charset="-120"/>
              <a:ea typeface="華康粗圓體" panose="020F0709000000000000" pitchFamily="49" charset="-120"/>
            </a:rPr>
            <a:t>遇見世界</a:t>
          </a:r>
          <a:endParaRPr lang="zh-TW" altLang="en-US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3298" y="1963046"/>
        <a:ext cx="6505654" cy="615514"/>
      </dsp:txXfrm>
    </dsp:sp>
    <dsp:sp modelId="{2DBD44EE-0F07-4CA2-B344-BADB02F4EAED}">
      <dsp:nvSpPr>
        <dsp:cNvPr id="0" name=""/>
        <dsp:cNvSpPr/>
      </dsp:nvSpPr>
      <dsp:spPr>
        <a:xfrm>
          <a:off x="0" y="2611859"/>
          <a:ext cx="6572250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66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7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任務學習單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7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口語表達</a:t>
          </a:r>
        </a:p>
      </dsp:txBody>
      <dsp:txXfrm>
        <a:off x="0" y="2611859"/>
        <a:ext cx="6572250" cy="819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C2297-D914-4EF7-915D-59D29289B2DC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0EAC0-48CC-43FF-8830-FE418B0DA0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768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0EAC0-48CC-43FF-8830-FE418B0DA07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7425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0EAC0-48CC-43FF-8830-FE418B0DA07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754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0EAC0-48CC-43FF-8830-FE418B0DA07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3974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0EAC0-48CC-43FF-8830-FE418B0DA07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098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4A2F-CB23-41B8-AF6E-BFB84F3F8F61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5D255EB5-7C2B-44D4-BE5A-AA9B7A67982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35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4A2F-CB23-41B8-AF6E-BFB84F3F8F61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5EB5-7C2B-44D4-BE5A-AA9B7A6798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852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4A2F-CB23-41B8-AF6E-BFB84F3F8F61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5EB5-7C2B-44D4-BE5A-AA9B7A67982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41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defRPr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defRPr>
            </a:lvl1pPr>
          </a:lstStyle>
          <a:p>
            <a:fld id="{125F4A2F-CB23-41B8-AF6E-BFB84F3F8F61}" type="datetimeFigureOut">
              <a:rPr lang="zh-TW" altLang="en-US" smtClean="0"/>
              <a:pPr/>
              <a:t>2021/9/2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defRPr>
            </a:lvl1pPr>
          </a:lstStyle>
          <a:p>
            <a:fld id="{5D255EB5-7C2B-44D4-BE5A-AA9B7A67982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20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defRPr>
            </a:lvl1pPr>
          </a:lstStyle>
          <a:p>
            <a:fld id="{125F4A2F-CB23-41B8-AF6E-BFB84F3F8F61}" type="datetimeFigureOut">
              <a:rPr lang="zh-TW" altLang="en-US" smtClean="0"/>
              <a:pPr/>
              <a:t>2021/9/2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defRPr>
            </a:lvl1pPr>
          </a:lstStyle>
          <a:p>
            <a:fld id="{5D255EB5-7C2B-44D4-BE5A-AA9B7A67982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86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4A2F-CB23-41B8-AF6E-BFB84F3F8F61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5EB5-7C2B-44D4-BE5A-AA9B7A67982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70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4A2F-CB23-41B8-AF6E-BFB84F3F8F61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5EB5-7C2B-44D4-BE5A-AA9B7A6798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5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4A2F-CB23-41B8-AF6E-BFB84F3F8F61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5EB5-7C2B-44D4-BE5A-AA9B7A6798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76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4A2F-CB23-41B8-AF6E-BFB84F3F8F61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5EB5-7C2B-44D4-BE5A-AA9B7A6798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66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4A2F-CB23-41B8-AF6E-BFB84F3F8F61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5EB5-7C2B-44D4-BE5A-AA9B7A67982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64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25F4A2F-CB23-41B8-AF6E-BFB84F3F8F61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5EB5-7C2B-44D4-BE5A-AA9B7A67982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88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F4A2F-CB23-41B8-AF6E-BFB84F3F8F61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D255EB5-7C2B-44D4-BE5A-AA9B7A6798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10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627040-1E5D-4964-9066-7F99B4D649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書法家中楷體" panose="02010609010101010101" pitchFamily="49" charset="-120"/>
                <a:ea typeface="華康粗圓體" panose="020F0709000000000000" pitchFamily="49" charset="-120"/>
              </a:rPr>
              <a:t>英語</a:t>
            </a:r>
            <a:r>
              <a:rPr lang="zh-TW" altLang="en-US" dirty="0">
                <a:latin typeface="書法家中楷體" panose="02010609010101010101" pitchFamily="49" charset="-120"/>
                <a:ea typeface="華康粗圓體" panose="020F0709000000000000" pitchFamily="49" charset="-120"/>
              </a:rPr>
              <a:t> </a:t>
            </a:r>
            <a:r>
              <a:rPr lang="en-US" altLang="zh-TW" dirty="0">
                <a:latin typeface="書法家中楷體" panose="02010609010101010101" pitchFamily="49" charset="-120"/>
                <a:ea typeface="華康粗圓體" panose="020F0709000000000000" pitchFamily="49" charset="-120"/>
              </a:rPr>
              <a:t>/</a:t>
            </a:r>
            <a:r>
              <a:rPr lang="zh-TW" altLang="en-US" dirty="0">
                <a:latin typeface="書法家中楷體" panose="02010609010101010101" pitchFamily="49" charset="-120"/>
                <a:ea typeface="華康粗圓體" panose="020F0709000000000000" pitchFamily="49" charset="-120"/>
              </a:rPr>
              <a:t> </a:t>
            </a:r>
            <a:r>
              <a:rPr lang="zh-TW" altLang="en-US" dirty="0">
                <a:solidFill>
                  <a:srgbClr val="7030A0"/>
                </a:solidFill>
                <a:latin typeface="書法家中楷體" panose="02010609010101010101" pitchFamily="49" charset="-120"/>
                <a:ea typeface="華康粗圓體" panose="020F0709000000000000" pitchFamily="49" charset="-120"/>
              </a:rPr>
              <a:t>遇見世界</a:t>
            </a:r>
            <a:r>
              <a:rPr lang="zh-TW" altLang="en-US" dirty="0">
                <a:latin typeface="書法家中楷體" panose="02010609010101010101" pitchFamily="49" charset="-120"/>
                <a:ea typeface="華康粗圓體" panose="020F0709000000000000" pitchFamily="49" charset="-120"/>
              </a:rPr>
              <a:t> 課程說明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755CCC6-F6CD-4396-838C-04C18BC0C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318" y="3731621"/>
            <a:ext cx="5618515" cy="977621"/>
          </a:xfrm>
        </p:spPr>
        <p:txBody>
          <a:bodyPr>
            <a:noAutofit/>
          </a:bodyPr>
          <a:lstStyle/>
          <a:p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李雅雯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2021.09.04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音訊 7">
            <a:hlinkClick r:id="" action="ppaction://media"/>
            <a:extLst>
              <a:ext uri="{FF2B5EF4-FFF2-40B4-BE49-F238E27FC236}">
                <a16:creationId xmlns:a16="http://schemas.microsoft.com/office/drawing/2014/main" id="{2F4E291C-2E80-4FEA-888A-91F1E7F67C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5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90"/>
    </mc:Choice>
    <mc:Fallback xmlns="">
      <p:transition spd="slow" advTm="14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AFAA6097-4CCC-487A-B20C-1446FC1FD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課程</a:t>
            </a:r>
            <a:endParaRPr lang="zh-TW" altLang="en-US" sz="5400" dirty="0"/>
          </a:p>
        </p:txBody>
      </p:sp>
      <p:graphicFrame>
        <p:nvGraphicFramePr>
          <p:cNvPr id="9" name="內容版面配置區 8">
            <a:extLst>
              <a:ext uri="{FF2B5EF4-FFF2-40B4-BE49-F238E27FC236}">
                <a16:creationId xmlns:a16="http://schemas.microsoft.com/office/drawing/2014/main" id="{253ED132-4562-4425-ACC8-8F03941F7B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721108"/>
              </p:ext>
            </p:extLst>
          </p:nvPr>
        </p:nvGraphicFramePr>
        <p:xfrm>
          <a:off x="1443038" y="2016125"/>
          <a:ext cx="6572250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音訊 5">
            <a:hlinkClick r:id="" action="ppaction://media"/>
            <a:extLst>
              <a:ext uri="{FF2B5EF4-FFF2-40B4-BE49-F238E27FC236}">
                <a16:creationId xmlns:a16="http://schemas.microsoft.com/office/drawing/2014/main" id="{1C2FE9C4-3D58-44EA-ADCB-29BE0E881A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5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09"/>
    </mc:Choice>
    <mc:Fallback xmlns="">
      <p:transition spd="slow" advTm="43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AFAA6097-4CCC-487A-B20C-1446FC1FD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評量</a:t>
            </a:r>
            <a:endParaRPr lang="zh-TW" altLang="en-US" sz="5400" dirty="0"/>
          </a:p>
        </p:txBody>
      </p:sp>
      <p:graphicFrame>
        <p:nvGraphicFramePr>
          <p:cNvPr id="9" name="內容版面配置區 8">
            <a:extLst>
              <a:ext uri="{FF2B5EF4-FFF2-40B4-BE49-F238E27FC236}">
                <a16:creationId xmlns:a16="http://schemas.microsoft.com/office/drawing/2014/main" id="{253ED132-4562-4425-ACC8-8F03941F7B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22481"/>
              </p:ext>
            </p:extLst>
          </p:nvPr>
        </p:nvGraphicFramePr>
        <p:xfrm>
          <a:off x="1443038" y="2016125"/>
          <a:ext cx="6572250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音訊 6">
            <a:hlinkClick r:id="" action="ppaction://media"/>
            <a:extLst>
              <a:ext uri="{FF2B5EF4-FFF2-40B4-BE49-F238E27FC236}">
                <a16:creationId xmlns:a16="http://schemas.microsoft.com/office/drawing/2014/main" id="{89B420E5-1F1B-44A2-A3EE-1D86643425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11"/>
    </mc:Choice>
    <mc:Fallback xmlns="">
      <p:transition spd="slow" advTm="35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0802CD3-FEF3-44F7-B102-DEEC9C2149C8}"/>
              </a:ext>
            </a:extLst>
          </p:cNvPr>
          <p:cNvSpPr/>
          <p:nvPr/>
        </p:nvSpPr>
        <p:spPr>
          <a:xfrm>
            <a:off x="3094672" y="2505670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感謝聆聽</a:t>
            </a:r>
          </a:p>
        </p:txBody>
      </p:sp>
      <p:pic>
        <p:nvPicPr>
          <p:cNvPr id="2" name="音訊 1">
            <a:hlinkClick r:id="" action="ppaction://media"/>
            <a:extLst>
              <a:ext uri="{FF2B5EF4-FFF2-40B4-BE49-F238E27FC236}">
                <a16:creationId xmlns:a16="http://schemas.microsoft.com/office/drawing/2014/main" id="{DF45EB1F-9D83-460A-BB6B-7CBDD31767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8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79"/>
    </mc:Choice>
    <mc:Fallback xmlns="">
      <p:transition spd="slow" advTm="20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圖庫">
  <a:themeElements>
    <a:clrScheme name="圖庫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圖庫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庫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圖庫</Template>
  <TotalTime>2094</TotalTime>
  <Words>70</Words>
  <Application>Microsoft Office PowerPoint</Application>
  <PresentationFormat>如螢幕大小 (4:3)</PresentationFormat>
  <Paragraphs>23</Paragraphs>
  <Slides>4</Slides>
  <Notes>4</Notes>
  <HiddenSlides>0</HiddenSlides>
  <MMClips>4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書法家中楷體</vt:lpstr>
      <vt:lpstr>華康粗圓體</vt:lpstr>
      <vt:lpstr>微軟正黑體</vt:lpstr>
      <vt:lpstr>新細明體</vt:lpstr>
      <vt:lpstr>標楷體</vt:lpstr>
      <vt:lpstr>Arial</vt:lpstr>
      <vt:lpstr>Calibri</vt:lpstr>
      <vt:lpstr>Gill Sans MT</vt:lpstr>
      <vt:lpstr>圖庫</vt:lpstr>
      <vt:lpstr>英語 / 遇見世界 課程說明</vt:lpstr>
      <vt:lpstr>課程</vt:lpstr>
      <vt:lpstr>評量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yawen Lee</dc:creator>
  <cp:lastModifiedBy>李雅雯</cp:lastModifiedBy>
  <cp:revision>42</cp:revision>
  <dcterms:created xsi:type="dcterms:W3CDTF">2021-08-26T01:47:33Z</dcterms:created>
  <dcterms:modified xsi:type="dcterms:W3CDTF">2021-09-01T23:42:31Z</dcterms:modified>
</cp:coreProperties>
</file>